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59" r:id="rId5"/>
    <p:sldId id="260" r:id="rId6"/>
    <p:sldId id="261" r:id="rId7"/>
    <p:sldId id="266" r:id="rId8"/>
    <p:sldId id="268" r:id="rId9"/>
    <p:sldId id="269" r:id="rId10"/>
    <p:sldId id="270" r:id="rId11"/>
    <p:sldId id="271" r:id="rId12"/>
    <p:sldId id="263" r:id="rId13"/>
    <p:sldId id="264" r:id="rId14"/>
    <p:sldId id="272" r:id="rId15"/>
    <p:sldId id="265" r:id="rId1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22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6268672"/>
        <c:axId val="76270208"/>
      </c:barChart>
      <c:catAx>
        <c:axId val="76268672"/>
        <c:scaling>
          <c:orientation val="minMax"/>
        </c:scaling>
        <c:delete val="1"/>
        <c:axPos val="b"/>
        <c:majorTickMark val="out"/>
        <c:minorTickMark val="none"/>
        <c:tickLblPos val="nextTo"/>
        <c:crossAx val="76270208"/>
        <c:crosses val="autoZero"/>
        <c:auto val="1"/>
        <c:lblAlgn val="ctr"/>
        <c:lblOffset val="100"/>
        <c:noMultiLvlLbl val="0"/>
      </c:catAx>
      <c:valAx>
        <c:axId val="7627020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7626867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ru-RU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55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978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060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465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252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8417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1515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503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428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522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2602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76254-512E-49A6-B9F3-48974E067FB6}" type="datetimeFigureOut">
              <a:rPr lang="ru-RU" smtClean="0"/>
              <a:t>27.02.2024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61804-1BBE-4FE2-BD4D-E85B611FF0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700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55576" y="1340768"/>
            <a:ext cx="7772400" cy="1470025"/>
          </a:xfrm>
        </p:spPr>
        <p:txBody>
          <a:bodyPr/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Влияние баскетбола на физическое развитие ребенка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944816" cy="1752600"/>
          </a:xfrm>
        </p:spPr>
        <p:txBody>
          <a:bodyPr>
            <a:normAutofit fontScale="70000" lnSpcReduction="20000"/>
          </a:bodyPr>
          <a:lstStyle/>
          <a:p>
            <a:pPr algn="r"/>
            <a:r>
              <a:rPr lang="ru-RU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Выполнил:</a:t>
            </a:r>
          </a:p>
          <a:p>
            <a:pPr algn="r"/>
            <a:r>
              <a:rPr lang="ru-RU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ученик 7 В класса</a:t>
            </a:r>
          </a:p>
          <a:p>
            <a:pPr algn="r"/>
            <a:r>
              <a:rPr lang="ru-RU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Желнин</a:t>
            </a:r>
            <a:r>
              <a:rPr lang="ru-RU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Егор</a:t>
            </a:r>
          </a:p>
          <a:p>
            <a:pPr algn="r"/>
            <a:r>
              <a:rPr lang="ru-RU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Классный руководитель: </a:t>
            </a:r>
            <a:r>
              <a:rPr lang="ru-RU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Саттарова</a:t>
            </a:r>
            <a:r>
              <a:rPr lang="ru-RU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С.А.</a:t>
            </a:r>
          </a:p>
          <a:p>
            <a:pPr algn="r"/>
            <a:r>
              <a:rPr lang="ru-RU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Руководитель проекта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ru-RU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Приказчикова</a:t>
            </a:r>
            <a:r>
              <a:rPr lang="ru-RU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Т.В.</a:t>
            </a:r>
            <a:endParaRPr lang="ru-RU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958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Система тренировок нашей команды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3501008"/>
            <a:ext cx="8363272" cy="295232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         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Также я изучил систему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тренировок </a:t>
            </a:r>
            <a:r>
              <a:rPr lang="ru-RU" sz="1600" dirty="0" err="1" smtClean="0">
                <a:latin typeface="Times New Roman" pitchFamily="18" charset="0"/>
                <a:cs typeface="Times New Roman" pitchFamily="18" charset="0"/>
              </a:rPr>
              <a:t>Велишаева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 Э.И. Это тренер нашей команды 2010г.р.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и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младших команд 2014г.р. и 2012г.р.</a:t>
            </a:r>
            <a:endParaRPr lang="ru-RU" sz="16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          В команде 2014г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основной упор на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технику броска и дриблинга, работа на мышцы происходит реже всего, и на игровое мышление оказывается внимание чуть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реже,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чем на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технику.</a:t>
            </a:r>
            <a:endParaRPr lang="ru-RU" sz="16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        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В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команде 2012 г упор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больше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всего на игровое мышление, так как на этой стадии возраста это очень важно,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далее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идет работа на технику и отработку комбинаций, в последнюю очередь идет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тренировка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мышц, но этой работы больше чем в команде 2014г</a:t>
            </a:r>
          </a:p>
          <a:p>
            <a:pPr marL="0" indent="0" algn="just">
              <a:buNone/>
            </a:pP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           А уже в команде 2010г идет упор больше на физическую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подготовку,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после на игровое мышление и отработку комбинаций и в последнюю очередь на технику</a:t>
            </a:r>
          </a:p>
        </p:txBody>
      </p:sp>
      <p:pic>
        <p:nvPicPr>
          <p:cNvPr id="1026" name="Picture 2" descr="C:\Users\admin\Downloads\1708974877941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980728"/>
            <a:ext cx="5766792" cy="2466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63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Система тренировок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67932" y="908720"/>
            <a:ext cx="7665393" cy="2116832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ru-RU" dirty="0" smtClean="0"/>
              <a:t>  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Мной составлена программа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тренировок для начальной группы. 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ведение мяча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Правильное и безопасное принятие (получение) мяча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о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бучение броскам, броску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после двух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шагов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физической подготовка, т.е.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занятия под большой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нагрузкой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игра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пять на пять на два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кольца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212976"/>
            <a:ext cx="7439025" cy="3295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9891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Я и баскетбол</a:t>
            </a:r>
            <a:endParaRPr lang="ru-RU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700808"/>
            <a:ext cx="3887284" cy="426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Объект 4"/>
          <p:cNvSpPr>
            <a:spLocks noGrp="1"/>
          </p:cNvSpPr>
          <p:nvPr>
            <p:ph sz="half" idx="1"/>
          </p:nvPr>
        </p:nvSpPr>
        <p:spPr>
          <a:xfrm>
            <a:off x="457200" y="1196752"/>
            <a:ext cx="4038600" cy="518457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    Почему 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же я выбрал баскетбол в качестве темы для проекта? Мне интересны игры с мячом, но больше всего люблю баскетбол. Это очень интересная игра, полная азарта. Этот вид спорта развивает скорость, сообразительность, точность реакции и выносливость. Баскетбол является командной игрой и развивает сплоченность и командный дух. А больше всего меня привлекает непревзойденный азарт этой игры!</a:t>
            </a:r>
          </a:p>
          <a:p>
            <a:pPr marL="0" indent="0" algn="just">
              <a:buNone/>
            </a:pP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       Я слежу за российскими и мировыми чемпионатами по баскетболу.</a:t>
            </a:r>
          </a:p>
          <a:p>
            <a:pPr marL="0" indent="0" algn="just">
              <a:buNone/>
            </a:pP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Я сам тоже играю в эту игру. С каждым разом я чувствую, что становлюсь быстрее, сильнее, ловчее. К тому же, баскетбол сближает, я знаю это не понаслышке, ведь этот вид спорта познакомил меня со многими хорошими ребятами.</a:t>
            </a:r>
          </a:p>
          <a:p>
            <a:pPr marL="0" indent="0" algn="just">
              <a:buNone/>
            </a:pPr>
            <a:r>
              <a:rPr lang="ru-RU" sz="1500" dirty="0">
                <a:latin typeface="Times New Roman" pitchFamily="18" charset="0"/>
                <a:cs typeface="Times New Roman" pitchFamily="18" charset="0"/>
              </a:rPr>
              <a:t>Кроме этого, я вхожу в сборную Татарстана, наша команда имеет неплохие результаты: 2ух кратный чемпион РТ.</a:t>
            </a:r>
          </a:p>
          <a:p>
            <a:pPr marL="0" indent="0" algn="just">
              <a:buNone/>
            </a:pPr>
            <a:endParaRPr lang="ru-RU" sz="15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329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63978530"/>
              </p:ext>
            </p:extLst>
          </p:nvPr>
        </p:nvGraphicFramePr>
        <p:xfrm>
          <a:off x="4648200" y="1600200"/>
          <a:ext cx="4038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Объект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    </a:t>
            </a:r>
          </a:p>
          <a:p>
            <a:pPr marL="0" indent="0" algn="just">
              <a:buNone/>
            </a:pPr>
            <a:endParaRPr lang="ru-RU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     Так как я изучил систему наших тренировок, я могу сказать что работа над техникой производится больше всего в командах 2014 и 2013гг, работа над игровым мышлением больше в командах 2013 и 2010гг,а работы над мышцами больше всего в команде 2010г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607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340768"/>
            <a:ext cx="4038600" cy="478539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Занимайтесь любимым видом спорта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!</a:t>
            </a:r>
          </a:p>
          <a:p>
            <a:pPr marL="0" indent="0" algn="just">
              <a:buNone/>
            </a:pPr>
            <a:endParaRPr lang="ru-RU" sz="16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    Занятия спортом очень важны для всего нашего организма. Это поддерживает тонус, укрепляет мышцы. Если постоянно заниматься спортом, то можно побороть постоянную усталость и раздраженность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 algn="just">
              <a:buNone/>
            </a:pPr>
            <a:endParaRPr lang="ru-RU" sz="16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   По результатам подготовки и проведения проекта был сделан вывод, что баскетбол может стать прекрасной школой, в которой игроки учатся находить компромиссное решение, сохранять настойчивость в самых сложных ситуациях, нести личную ответственность за успех команды, работать слаженно, всем вместе, уважать других людей, воспринимать победы и поражения как путь к самосовершенствованию.</a:t>
            </a: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700808"/>
            <a:ext cx="4038600" cy="36047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6539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7502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ru-RU" sz="2000" b="1" dirty="0" smtClean="0">
                <a:latin typeface="Times New Roman" pitchFamily="18" charset="0"/>
                <a:cs typeface="Times New Roman" pitchFamily="18" charset="0"/>
              </a:rPr>
              <a:t>Цель: 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определение влияния баскетбола как вида спорта на физическое развитие ребенка. Создать свою систему тренировок.</a:t>
            </a:r>
          </a:p>
          <a:p>
            <a:pPr marL="0" indent="0" algn="just">
              <a:buNone/>
            </a:pPr>
            <a:endParaRPr lang="ru-RU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2000" b="1" dirty="0" smtClean="0">
                <a:latin typeface="Times New Roman" pitchFamily="18" charset="0"/>
                <a:cs typeface="Times New Roman" pitchFamily="18" charset="0"/>
              </a:rPr>
              <a:t>Актуальность проекта: 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коллективный характер футбола позволяет игрокам проявить свои лучшие морально-волевые качества: ответственности и дисциплинированности, уважения к товарищам по команде и сопернику, взаимовыручки, смелости и решительности.</a:t>
            </a:r>
          </a:p>
          <a:p>
            <a:pPr marL="0" indent="0" algn="just">
              <a:buNone/>
            </a:pPr>
            <a:endParaRPr lang="ru-RU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2000" b="1" dirty="0" smtClean="0">
                <a:latin typeface="Times New Roman" pitchFamily="18" charset="0"/>
                <a:cs typeface="Times New Roman" pitchFamily="18" charset="0"/>
              </a:rPr>
              <a:t>Задачи:</a:t>
            </a:r>
          </a:p>
          <a:p>
            <a:pPr marL="0" indent="0" algn="just">
              <a:buNone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1. Изучить историю возникновения баскетбола как вида спорта.</a:t>
            </a:r>
          </a:p>
          <a:p>
            <a:pPr marL="0" indent="0" algn="just">
              <a:buNone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2. Проанализировать влияние баскетбола на физическое развитие ребенка.</a:t>
            </a:r>
          </a:p>
          <a:p>
            <a:pPr marL="0" indent="0" algn="just">
              <a:buNone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3. Составить свою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сиситему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тре</a:t>
            </a:r>
            <a:endParaRPr lang="ru-RU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2000" b="1" dirty="0" smtClean="0">
                <a:latin typeface="Times New Roman" pitchFamily="18" charset="0"/>
                <a:cs typeface="Times New Roman" pitchFamily="18" charset="0"/>
              </a:rPr>
              <a:t>Объект исследования: 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спортивная игра – баскетбол.</a:t>
            </a:r>
          </a:p>
          <a:p>
            <a:pPr marL="0" indent="0" algn="just">
              <a:buNone/>
            </a:pPr>
            <a:endParaRPr lang="ru-RU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2000" b="1" dirty="0" smtClean="0">
                <a:latin typeface="Times New Roman" pitchFamily="18" charset="0"/>
                <a:cs typeface="Times New Roman" pitchFamily="18" charset="0"/>
              </a:rPr>
              <a:t>Предмет исследования: 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знания о баскетболе.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952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История возникновения баскетбола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97152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     Родиной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баскетбола являются Соединенные Штаты Америки. Игра была придумана в 1891 году в учебном центре Христианской молодежной ассоциации в Спрингфилде, штат Массачусетс. Чтобы оживить уроки по гимнастике, молодой преподаватель, уроженец Канады, доктор Джеймс </a:t>
            </a:r>
            <a:r>
              <a:rPr lang="ru-RU" dirty="0" err="1">
                <a:latin typeface="Times New Roman" pitchFamily="18" charset="0"/>
                <a:cs typeface="Times New Roman" pitchFamily="18" charset="0"/>
              </a:rPr>
              <a:t>Нейсмит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 придумал новую игру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    Он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прикрепил к перилам балкона две фруктовые корзины без дна, в которые нужно было забрасывать футбольный мяч (</a:t>
            </a:r>
            <a:r>
              <a:rPr lang="ru-RU" dirty="0" err="1">
                <a:latin typeface="Times New Roman" pitchFamily="18" charset="0"/>
                <a:cs typeface="Times New Roman" pitchFamily="18" charset="0"/>
              </a:rPr>
              <a:t>basket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- корзина, </a:t>
            </a:r>
            <a:r>
              <a:rPr lang="ru-RU" dirty="0" err="1">
                <a:latin typeface="Times New Roman" pitchFamily="18" charset="0"/>
                <a:cs typeface="Times New Roman" pitchFamily="18" charset="0"/>
              </a:rPr>
              <a:t>boll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 - мяч. ). Через год Д. </a:t>
            </a:r>
            <a:r>
              <a:rPr lang="ru-RU" dirty="0" err="1">
                <a:latin typeface="Times New Roman" pitchFamily="18" charset="0"/>
                <a:cs typeface="Times New Roman" pitchFamily="18" charset="0"/>
              </a:rPr>
              <a:t>Нейсмит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 разработал первые 13 пунктов баскетбольных правил</a:t>
            </a: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628800"/>
            <a:ext cx="4038600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3053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Мини-баскетбол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65104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    Игра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предназначена для детей 6–12 лет и подразделяется на два уровня: собственно мини-баскетбол (возрастная группа 9–12 лет) и микро-баскетбол (для детей младше 9 лет).</a:t>
            </a:r>
          </a:p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        В мини-баскетбол играют команды по пять игроков в каждой, хотя допускаются и «уменьшенные» составы – вплоть до 2´2. Нередко проводятся матчи между смешанными командами (в состав которых входят и мальчики, и девочки). Игра идет четыре тайма по 6 минут. Несколько отличаются от классического баскетбола и сами правила игры</a:t>
            </a:r>
          </a:p>
        </p:txBody>
      </p:sp>
      <p:pic>
        <p:nvPicPr>
          <p:cNvPr id="1028" name="Picture 4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628800"/>
            <a:ext cx="4038600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4186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Баскетбол на инвалидных колясках</a:t>
            </a:r>
          </a:p>
        </p:txBody>
      </p:sp>
      <p:sp>
        <p:nvSpPr>
          <p:cNvPr id="7" name="Объект 6"/>
          <p:cNvSpPr>
            <a:spLocks noGrp="1"/>
          </p:cNvSpPr>
          <p:nvPr>
            <p:ph sz="half" idx="1"/>
          </p:nvPr>
        </p:nvSpPr>
        <p:spPr>
          <a:xfrm>
            <a:off x="457200" y="1412776"/>
            <a:ext cx="4038600" cy="4713387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      Появился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в 1946 в США. Бывшие баскетболисты, во время Второй мировой войны получившие серьезные ранения и увечья на полях сражений, не захотели расставаться с любимой игрой и придумали «свой» баскетбол. Сейчас в него играют более чем в 80 странах. Число официально зарегистрированных игроков – 25 тысяч человек.</a:t>
            </a:r>
          </a:p>
          <a:p>
            <a:pPr marL="0" indent="0" algn="just">
              <a:buNone/>
            </a:pP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     Международная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федерация баскетбола на инвалидных колясках (IWBF) проводит различные спортивные мероприятия: чемпионат мира – раз в 4 года; ежегодные турниры клубных команд, зональные соревнования (один-два раза в год) и пр. Баскетбол на инвалидных колясках входит в программу Параолимпийских игр с момента проведения первой такой Олимпиады в Риме в 1960. 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628800"/>
            <a:ext cx="4038600" cy="3799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9341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Стрит бол 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457200" y="1268760"/>
            <a:ext cx="4038600" cy="485740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     Более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динамичный и агрессивный вид спорта, чем классический баскетбол. </a:t>
            </a:r>
            <a:endParaRPr lang="ru-RU" sz="16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В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игре участвуют две команды по три игрока в каждой (иногда с одним запасным) на специальной площадке для </a:t>
            </a:r>
            <a:r>
              <a:rPr lang="ru-RU" sz="1600" dirty="0" err="1">
                <a:latin typeface="Times New Roman" pitchFamily="18" charset="0"/>
                <a:cs typeface="Times New Roman" pitchFamily="18" charset="0"/>
              </a:rPr>
              <a:t>стритбола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или на обычной баскетбольной, </a:t>
            </a:r>
            <a:r>
              <a:rPr lang="ru-RU" sz="1600" dirty="0" err="1">
                <a:latin typeface="Times New Roman" pitchFamily="18" charset="0"/>
                <a:cs typeface="Times New Roman" pitchFamily="18" charset="0"/>
              </a:rPr>
              <a:t>задействуя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только одну ее половину – и, соответственно, только одно кольцо. В случае промаха команда, атаковавшая до этого кольцо, защищает его от атаки соперника и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т.д. Игра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идет до того момента, пока одна из команд не наберет 16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очков. Иногда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играют до разрыва в 8 очков или на время (20 минут) – в этом случае действует правило 30 секунд: если за это время команда не сумела завершить атаку, мяч переходит к сопернику. За результативный бросок команде начисляется очко, за бросок из 3-очковой зоны – два очка.</a:t>
            </a:r>
          </a:p>
          <a:p>
            <a:pPr marL="0" indent="0" algn="just">
              <a:buNone/>
            </a:pPr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700808"/>
            <a:ext cx="4038600" cy="350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2140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Корф бол 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   Корф 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бол менее контактная, по сравнению с баскетболом, игра. При этом, согласно правилам, мужчина может играть только против мужчины, а женщина – против женщины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 algn="just">
              <a:buNone/>
            </a:pP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Дриблинг в </a:t>
            </a:r>
            <a:r>
              <a:rPr lang="ru-RU" sz="1800" dirty="0" err="1" smtClean="0">
                <a:latin typeface="Times New Roman" pitchFamily="18" charset="0"/>
                <a:cs typeface="Times New Roman" pitchFamily="18" charset="0"/>
              </a:rPr>
              <a:t>корф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 боле 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не допускается, а игрок, овладевший мячом, может сделать с ним не более двух шагов. Кольцо по диаметру уже баскетбольного (40 см), а крепится оно выше (3,5 м). (Существует более «масштабный» вариант игры: с большими размерами площадки, количеством игроков и т.д.)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772816"/>
            <a:ext cx="4038600" cy="3652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8837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Правила игры в баскетбол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28800"/>
            <a:ext cx="4038600" cy="44973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Спортсмены, владеющие мячом, должны передвигаться по полю, ударяя им в пол. В противном случае будет засчитан «пронос мяча», а это нарушение правил в баскетболе. Случайное прикосновение к мячу отличной от руки частью тела не считается нарушением, в отличие от целенаправленной игры ногой или кулаком.</a:t>
            </a:r>
          </a:p>
          <a:p>
            <a:pPr marL="0" indent="0" algn="just">
              <a:buNone/>
            </a:pP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      Баскетбольный матч состоит из 4 периодов или таймов, но время каждого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тайма разнится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в зависимости от баскетбольной ассоциации. Между периодами предусмотрены короткие перерывы. Заброшенный в корзину мяч может приносить разное количество очков своей команде. </a:t>
            </a: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700808"/>
            <a:ext cx="4038600" cy="3802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5184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Влияние баскетбола на физическое развитие ребенка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 algn="just">
              <a:buNone/>
            </a:pPr>
            <a:r>
              <a:rPr lang="ru-RU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  Влияние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игры баскетбол на физическое развитие ребенка очень сильно. В первую очередь у ребят занятых в этом спорте развивается выносливость, и укрепляются все группы мышц. Тренировка по баскетболу – это прыжки, бег, махи руками, наклоны и приседания, которые позволяют развивать все группы мышц и укреплять сердце и сосуды.</a:t>
            </a:r>
          </a:p>
          <a:p>
            <a:pPr marL="0" indent="0" algn="just">
              <a:buNone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  Помимо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общей пользы для здоровья, баскетбол также поможет предотвратить развитие некоторых болезней, которые возникают в результате пассивного образа жизни.</a:t>
            </a: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700808"/>
            <a:ext cx="4038600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362711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1295</Words>
  <Application>Microsoft Office PowerPoint</Application>
  <PresentationFormat>Экран (4:3)</PresentationFormat>
  <Paragraphs>66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Тема Office</vt:lpstr>
      <vt:lpstr>Влияние баскетбола на физическое развитие ребенка</vt:lpstr>
      <vt:lpstr>Презентация PowerPoint</vt:lpstr>
      <vt:lpstr>История возникновения баскетбола</vt:lpstr>
      <vt:lpstr>Мини-баскетбол</vt:lpstr>
      <vt:lpstr>Баскетбол на инвалидных колясках</vt:lpstr>
      <vt:lpstr>Стрит бол </vt:lpstr>
      <vt:lpstr>Корф бол </vt:lpstr>
      <vt:lpstr>Правила игры в баскетбол</vt:lpstr>
      <vt:lpstr>Влияние баскетбола на физическое развитие ребенка</vt:lpstr>
      <vt:lpstr>Система тренировок нашей команды</vt:lpstr>
      <vt:lpstr>Система тренировок</vt:lpstr>
      <vt:lpstr>Я и баскетбол</vt:lpstr>
      <vt:lpstr>Вывод</vt:lpstr>
      <vt:lpstr>Заключение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Влияние баскетбола на физическое развитие ребенка</dc:title>
  <dc:creator>admin</dc:creator>
  <cp:lastModifiedBy>Lenovo</cp:lastModifiedBy>
  <cp:revision>21</cp:revision>
  <dcterms:created xsi:type="dcterms:W3CDTF">2024-02-26T15:35:43Z</dcterms:created>
  <dcterms:modified xsi:type="dcterms:W3CDTF">2024-02-27T06:52:14Z</dcterms:modified>
</cp:coreProperties>
</file>

<file path=docProps/thumbnail.jpeg>
</file>